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4"/>
  </p:notesMasterIdLst>
  <p:sldIdLst>
    <p:sldId id="256" r:id="rId2"/>
    <p:sldId id="259" r:id="rId3"/>
    <p:sldId id="278" r:id="rId4"/>
    <p:sldId id="260" r:id="rId5"/>
    <p:sldId id="288" r:id="rId6"/>
    <p:sldId id="261" r:id="rId7"/>
    <p:sldId id="279" r:id="rId8"/>
    <p:sldId id="283" r:id="rId9"/>
    <p:sldId id="289" r:id="rId10"/>
    <p:sldId id="270" r:id="rId11"/>
    <p:sldId id="280" r:id="rId12"/>
    <p:sldId id="285" r:id="rId13"/>
    <p:sldId id="290" r:id="rId14"/>
    <p:sldId id="271" r:id="rId15"/>
    <p:sldId id="281" r:id="rId16"/>
    <p:sldId id="287" r:id="rId17"/>
    <p:sldId id="291" r:id="rId18"/>
    <p:sldId id="272" r:id="rId19"/>
    <p:sldId id="282" r:id="rId20"/>
    <p:sldId id="286" r:id="rId21"/>
    <p:sldId id="292" r:id="rId22"/>
    <p:sldId id="293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50" y="2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958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6989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859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665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91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042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6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32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73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90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47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2E5">
                <a:alpha val="1960"/>
              </a:srgbClr>
            </a:gs>
            <a:gs pos="100000">
              <a:srgbClr val="DDEAF6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414" y="4557831"/>
              <a:ext cx="428625" cy="506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 txBox="1"/>
            <p:nvPr/>
          </p:nvSpPr>
          <p:spPr>
            <a:xfrm>
              <a:off x="536038" y="4617152"/>
              <a:ext cx="1875159" cy="585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Московский государственный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-RU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технический</a:t>
              </a: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университет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им. Н.Э. Баумана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  <a:effectLst>
            <a:outerShdw dist="76199" dir="2700000" algn="ctr" rotWithShape="0">
              <a:srgbClr val="808080">
                <a:alpha val="74901"/>
              </a:srgbClr>
            </a:outerShdw>
          </a:effectLst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075" y="4529138"/>
            <a:ext cx="614363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966263" y="4634225"/>
            <a:ext cx="1460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Кафедра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«Инженерная графика»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276251" y="2805181"/>
            <a:ext cx="6858000" cy="157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Группа РК6-26Б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Сергеева Д.К.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Инженерная графика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6790474" y="4399000"/>
            <a:ext cx="230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преподаватель: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Данилова У.Б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63799-E8E5-4EDB-9617-F7DF78715345}"/>
              </a:ext>
            </a:extLst>
          </p:cNvPr>
          <p:cNvSpPr txBox="1"/>
          <p:nvPr/>
        </p:nvSpPr>
        <p:spPr>
          <a:xfrm>
            <a:off x="6790474" y="4200914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Зачтено 10.04.2020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84" y="548399"/>
            <a:ext cx="3527708" cy="32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1" y="175097"/>
            <a:ext cx="8916324" cy="400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42" y="90937"/>
            <a:ext cx="7022918" cy="4965013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C01F562-23A6-43A6-A97A-FAE71CB4B44E}"/>
              </a:ext>
            </a:extLst>
          </p:cNvPr>
          <p:cNvCxnSpPr/>
          <p:nvPr/>
        </p:nvCxnSpPr>
        <p:spPr>
          <a:xfrm flipV="1">
            <a:off x="7651294" y="1023302"/>
            <a:ext cx="232824" cy="255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EA47B8-9490-4C21-BE46-93164542B72A}"/>
              </a:ext>
            </a:extLst>
          </p:cNvPr>
          <p:cNvSpPr txBox="1"/>
          <p:nvPr/>
        </p:nvSpPr>
        <p:spPr>
          <a:xfrm>
            <a:off x="7786483" y="8694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A8D03C4-B5F0-442E-98D7-3777A8527C4C}"/>
              </a:ext>
            </a:extLst>
          </p:cNvPr>
          <p:cNvCxnSpPr/>
          <p:nvPr/>
        </p:nvCxnSpPr>
        <p:spPr>
          <a:xfrm flipV="1">
            <a:off x="7450389" y="4102595"/>
            <a:ext cx="285397" cy="1714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7DF0171-4B10-4AB4-BFED-68BFBE114D76}"/>
              </a:ext>
            </a:extLst>
          </p:cNvPr>
          <p:cNvCxnSpPr/>
          <p:nvPr/>
        </p:nvCxnSpPr>
        <p:spPr>
          <a:xfrm>
            <a:off x="7410959" y="4074431"/>
            <a:ext cx="356747" cy="189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4F660B-3608-4A4C-B3FF-B1FD8A97E41F}"/>
              </a:ext>
            </a:extLst>
          </p:cNvPr>
          <p:cNvSpPr txBox="1"/>
          <p:nvPr/>
        </p:nvSpPr>
        <p:spPr>
          <a:xfrm>
            <a:off x="6712411" y="438773"/>
            <a:ext cx="117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Где Б-Б ?</a:t>
            </a:r>
          </a:p>
        </p:txBody>
      </p:sp>
    </p:spTree>
    <p:extLst>
      <p:ext uri="{BB962C8B-B14F-4D97-AF65-F5344CB8AC3E}">
        <p14:creationId xmlns:p14="http://schemas.microsoft.com/office/powerpoint/2010/main" val="148943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16" y="0"/>
            <a:ext cx="727538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386625-0677-409D-A1F2-5FE892F81A35}"/>
              </a:ext>
            </a:extLst>
          </p:cNvPr>
          <p:cNvSpPr txBox="1"/>
          <p:nvPr/>
        </p:nvSpPr>
        <p:spPr>
          <a:xfrm>
            <a:off x="6249798" y="3103927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Зачтено 08.04.2020</a:t>
            </a:r>
          </a:p>
        </p:txBody>
      </p:sp>
    </p:spTree>
    <p:extLst>
      <p:ext uri="{BB962C8B-B14F-4D97-AF65-F5344CB8AC3E}">
        <p14:creationId xmlns:p14="http://schemas.microsoft.com/office/powerpoint/2010/main" val="3881871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604"/>
            <a:ext cx="4030320" cy="4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2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703614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47" y="213549"/>
            <a:ext cx="8886593" cy="39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71" y="0"/>
            <a:ext cx="7227651" cy="5109754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620FFF6-B80C-4F99-A4E2-2DC7D7FD1493}"/>
              </a:ext>
            </a:extLst>
          </p:cNvPr>
          <p:cNvCxnSpPr/>
          <p:nvPr/>
        </p:nvCxnSpPr>
        <p:spPr>
          <a:xfrm flipV="1">
            <a:off x="7595755" y="4099214"/>
            <a:ext cx="358486" cy="187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872CA28-6642-441A-98BA-8D1B0845862C}"/>
              </a:ext>
            </a:extLst>
          </p:cNvPr>
          <p:cNvCxnSpPr/>
          <p:nvPr/>
        </p:nvCxnSpPr>
        <p:spPr>
          <a:xfrm>
            <a:off x="7567180" y="4073236"/>
            <a:ext cx="493568" cy="205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09389C1-DC7F-4BA5-8422-4A8FCFA071D3}"/>
              </a:ext>
            </a:extLst>
          </p:cNvPr>
          <p:cNvCxnSpPr/>
          <p:nvPr/>
        </p:nvCxnSpPr>
        <p:spPr>
          <a:xfrm flipH="1">
            <a:off x="6348845" y="976745"/>
            <a:ext cx="145473" cy="652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98E3AB-23AB-457A-9D05-E7740B28706A}"/>
              </a:ext>
            </a:extLst>
          </p:cNvPr>
          <p:cNvSpPr txBox="1"/>
          <p:nvPr/>
        </p:nvSpPr>
        <p:spPr>
          <a:xfrm>
            <a:off x="5870864" y="1514475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Тонкая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D4E91E6-3174-495E-A78A-3E330E0EBFCE}"/>
              </a:ext>
            </a:extLst>
          </p:cNvPr>
          <p:cNvSpPr/>
          <p:nvPr/>
        </p:nvSpPr>
        <p:spPr>
          <a:xfrm>
            <a:off x="6912552" y="498764"/>
            <a:ext cx="387062" cy="2182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2DD1B2EE-D5A0-4A23-9068-1EB0C71C3CD8}"/>
              </a:ext>
            </a:extLst>
          </p:cNvPr>
          <p:cNvSpPr/>
          <p:nvPr/>
        </p:nvSpPr>
        <p:spPr>
          <a:xfrm flipH="1">
            <a:off x="6985289" y="285751"/>
            <a:ext cx="314325" cy="25197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DB6C01D-E1FB-4807-877F-CE2D2457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14" y="532535"/>
            <a:ext cx="408467" cy="243861"/>
          </a:xfrm>
          <a:prstGeom prst="rect">
            <a:avLst/>
          </a:prstGeom>
        </p:spPr>
      </p:pic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ED78DE8C-BFFD-4BD9-B836-0775DC5A8793}"/>
              </a:ext>
            </a:extLst>
          </p:cNvPr>
          <p:cNvSpPr/>
          <p:nvPr/>
        </p:nvSpPr>
        <p:spPr>
          <a:xfrm flipH="1">
            <a:off x="4414837" y="140278"/>
            <a:ext cx="314325" cy="25197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670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16" y="0"/>
            <a:ext cx="7275384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56A9D-66F1-49B8-A018-6260499EDF1D}"/>
              </a:ext>
            </a:extLst>
          </p:cNvPr>
          <p:cNvSpPr txBox="1"/>
          <p:nvPr/>
        </p:nvSpPr>
        <p:spPr>
          <a:xfrm>
            <a:off x="6249798" y="3103927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Зачтено 08.04.2020</a:t>
            </a:r>
          </a:p>
        </p:txBody>
      </p:sp>
    </p:spTree>
    <p:extLst>
      <p:ext uri="{BB962C8B-B14F-4D97-AF65-F5344CB8AC3E}">
        <p14:creationId xmlns:p14="http://schemas.microsoft.com/office/powerpoint/2010/main" val="192517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62" y="34428"/>
            <a:ext cx="4829849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6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9" y="264227"/>
            <a:ext cx="8822987" cy="39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431239" y="449155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234" y="-1"/>
            <a:ext cx="3629532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87" y="0"/>
            <a:ext cx="3636226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CF1D55-400A-41F2-9427-217E6ECCBDBA}"/>
              </a:ext>
            </a:extLst>
          </p:cNvPr>
          <p:cNvSpPr txBox="1"/>
          <p:nvPr/>
        </p:nvSpPr>
        <p:spPr>
          <a:xfrm>
            <a:off x="4192733" y="1433945"/>
            <a:ext cx="1121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Тонкая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8816EF-0482-4594-B5A4-A0F3861206DD}"/>
              </a:ext>
            </a:extLst>
          </p:cNvPr>
          <p:cNvCxnSpPr/>
          <p:nvPr/>
        </p:nvCxnSpPr>
        <p:spPr>
          <a:xfrm flipV="1">
            <a:off x="4501861" y="1327439"/>
            <a:ext cx="410441" cy="17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F30A281-3B17-4BEC-91D0-D0972BD64DAE}"/>
              </a:ext>
            </a:extLst>
          </p:cNvPr>
          <p:cNvCxnSpPr/>
          <p:nvPr/>
        </p:nvCxnSpPr>
        <p:spPr>
          <a:xfrm flipV="1">
            <a:off x="5049982" y="1036493"/>
            <a:ext cx="150668" cy="285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9A322B-1EF5-43CE-910B-0565DBA9ABF1}"/>
              </a:ext>
            </a:extLst>
          </p:cNvPr>
          <p:cNvSpPr txBox="1"/>
          <p:nvPr/>
        </p:nvSpPr>
        <p:spPr>
          <a:xfrm>
            <a:off x="5200650" y="82675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Толстая!!!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87A774C-4A8A-44C9-A677-77416491B8C4}"/>
              </a:ext>
            </a:extLst>
          </p:cNvPr>
          <p:cNvCxnSpPr/>
          <p:nvPr/>
        </p:nvCxnSpPr>
        <p:spPr>
          <a:xfrm flipH="1">
            <a:off x="4859049" y="3197802"/>
            <a:ext cx="381866" cy="384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CC0C094-04B5-41C2-91A1-36FF9A7F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96" y="3486341"/>
            <a:ext cx="1140051" cy="384081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CE87217-0D50-4671-92EC-6D18E6F7AFF6}"/>
              </a:ext>
            </a:extLst>
          </p:cNvPr>
          <p:cNvSpPr/>
          <p:nvPr/>
        </p:nvSpPr>
        <p:spPr>
          <a:xfrm>
            <a:off x="5424055" y="2439266"/>
            <a:ext cx="701386" cy="350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1EED6-AB68-430F-85A4-EFF6F03F5231}"/>
              </a:ext>
            </a:extLst>
          </p:cNvPr>
          <p:cNvSpPr txBox="1"/>
          <p:nvPr/>
        </p:nvSpPr>
        <p:spPr>
          <a:xfrm>
            <a:off x="4796252" y="2213263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По центру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C4D63C6-1677-4615-99E6-93C205AAE693}"/>
              </a:ext>
            </a:extLst>
          </p:cNvPr>
          <p:cNvCxnSpPr/>
          <p:nvPr/>
        </p:nvCxnSpPr>
        <p:spPr>
          <a:xfrm>
            <a:off x="4836968" y="4125191"/>
            <a:ext cx="431223" cy="2278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DFC2122-3FFF-43B8-A8FA-A9ECDF209578}"/>
              </a:ext>
            </a:extLst>
          </p:cNvPr>
          <p:cNvCxnSpPr/>
          <p:nvPr/>
        </p:nvCxnSpPr>
        <p:spPr>
          <a:xfrm flipH="1">
            <a:off x="4753458" y="4125191"/>
            <a:ext cx="560724" cy="2278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87" y="0"/>
            <a:ext cx="3636226" cy="51435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B7A188-6445-4E77-AC65-1FB3BB782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84" y="3468767"/>
            <a:ext cx="1140051" cy="384081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F58DEF5-93A5-4684-BF6E-2D6847BCDCE2}"/>
              </a:ext>
            </a:extLst>
          </p:cNvPr>
          <p:cNvCxnSpPr/>
          <p:nvPr/>
        </p:nvCxnSpPr>
        <p:spPr>
          <a:xfrm flipH="1">
            <a:off x="4859049" y="3197802"/>
            <a:ext cx="381866" cy="384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0A150E9-A622-4A6D-82F9-55DCC2DB85D2}"/>
              </a:ext>
            </a:extLst>
          </p:cNvPr>
          <p:cNvCxnSpPr/>
          <p:nvPr/>
        </p:nvCxnSpPr>
        <p:spPr>
          <a:xfrm flipH="1">
            <a:off x="4857549" y="3028749"/>
            <a:ext cx="256674" cy="54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55F8B4B6-A0D3-41E7-A35C-1708715B593B}"/>
              </a:ext>
            </a:extLst>
          </p:cNvPr>
          <p:cNvSpPr/>
          <p:nvPr/>
        </p:nvSpPr>
        <p:spPr>
          <a:xfrm>
            <a:off x="5749491" y="3513221"/>
            <a:ext cx="205338" cy="14758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1EDA9-A7A5-4A39-8288-5BE19CE8EC44}"/>
              </a:ext>
            </a:extLst>
          </p:cNvPr>
          <p:cNvSpPr txBox="1"/>
          <p:nvPr/>
        </p:nvSpPr>
        <p:spPr>
          <a:xfrm>
            <a:off x="5111751" y="3746442"/>
            <a:ext cx="1241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>
                <a:solidFill>
                  <a:srgbClr val="FF0000"/>
                </a:solidFill>
              </a:rPr>
              <a:t>Знак диаметра!!</a:t>
            </a:r>
            <a:endParaRPr lang="ru-RU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5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20" y="0"/>
            <a:ext cx="363476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2B889-E8C0-46C0-8319-9242726FBF20}"/>
              </a:ext>
            </a:extLst>
          </p:cNvPr>
          <p:cNvSpPr txBox="1"/>
          <p:nvPr/>
        </p:nvSpPr>
        <p:spPr>
          <a:xfrm>
            <a:off x="4261607" y="3749879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Зачтено 10.04.2020</a:t>
            </a:r>
          </a:p>
        </p:txBody>
      </p:sp>
    </p:spTree>
    <p:extLst>
      <p:ext uri="{BB962C8B-B14F-4D97-AF65-F5344CB8AC3E}">
        <p14:creationId xmlns:p14="http://schemas.microsoft.com/office/powerpoint/2010/main" val="193045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6" y="190918"/>
            <a:ext cx="8937286" cy="38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181490" y="4806008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787" y="29359"/>
            <a:ext cx="7017664" cy="4961299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2D1E19B7-3F11-4E82-A768-10D78D4727B2}"/>
              </a:ext>
            </a:extLst>
          </p:cNvPr>
          <p:cNvCxnSpPr/>
          <p:nvPr/>
        </p:nvCxnSpPr>
        <p:spPr>
          <a:xfrm flipV="1">
            <a:off x="7495563" y="3993160"/>
            <a:ext cx="356532" cy="1929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488E84C-48F5-4570-830A-7B238246D413}"/>
              </a:ext>
            </a:extLst>
          </p:cNvPr>
          <p:cNvCxnSpPr/>
          <p:nvPr/>
        </p:nvCxnSpPr>
        <p:spPr>
          <a:xfrm>
            <a:off x="7457813" y="3980576"/>
            <a:ext cx="557868" cy="1929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79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16" y="0"/>
            <a:ext cx="7275384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6C663F-4D14-4226-9905-C8221A03EE3C}"/>
              </a:ext>
            </a:extLst>
          </p:cNvPr>
          <p:cNvSpPr txBox="1"/>
          <p:nvPr/>
        </p:nvSpPr>
        <p:spPr>
          <a:xfrm>
            <a:off x="6182686" y="3439486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Зачтено 08.04.2020</a:t>
            </a:r>
          </a:p>
        </p:txBody>
      </p:sp>
    </p:spTree>
    <p:extLst>
      <p:ext uri="{BB962C8B-B14F-4D97-AF65-F5344CB8AC3E}">
        <p14:creationId xmlns:p14="http://schemas.microsoft.com/office/powerpoint/2010/main" val="221331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234" y="-1"/>
            <a:ext cx="3629532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39" y="252921"/>
            <a:ext cx="8817560" cy="39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16" y="47376"/>
            <a:ext cx="7042490" cy="4978850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FA437EA5-5509-4B5B-82EA-05B960BD74B7}"/>
              </a:ext>
            </a:extLst>
          </p:cNvPr>
          <p:cNvSpPr/>
          <p:nvPr/>
        </p:nvSpPr>
        <p:spPr>
          <a:xfrm>
            <a:off x="6763578" y="1361661"/>
            <a:ext cx="283265" cy="3329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EE3E625-3D96-4B19-A162-BD07125B447E}"/>
              </a:ext>
            </a:extLst>
          </p:cNvPr>
          <p:cNvSpPr/>
          <p:nvPr/>
        </p:nvSpPr>
        <p:spPr>
          <a:xfrm>
            <a:off x="3627784" y="3543300"/>
            <a:ext cx="432352" cy="382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6C57F-3011-46CB-B3C9-BDEEBA1A0C64}"/>
              </a:ext>
            </a:extLst>
          </p:cNvPr>
          <p:cNvSpPr txBox="1"/>
          <p:nvPr/>
        </p:nvSpPr>
        <p:spPr>
          <a:xfrm>
            <a:off x="6684173" y="16548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1795E3C-DD6D-49F0-8E1E-03E8797BB995}"/>
              </a:ext>
            </a:extLst>
          </p:cNvPr>
          <p:cNvCxnSpPr/>
          <p:nvPr/>
        </p:nvCxnSpPr>
        <p:spPr>
          <a:xfrm>
            <a:off x="7494104" y="4035287"/>
            <a:ext cx="423518" cy="1888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8A9DD60-1D97-4D94-8FF4-263CC5F2412B}"/>
              </a:ext>
            </a:extLst>
          </p:cNvPr>
          <p:cNvCxnSpPr/>
          <p:nvPr/>
        </p:nvCxnSpPr>
        <p:spPr>
          <a:xfrm flipH="1">
            <a:off x="7494104" y="3925957"/>
            <a:ext cx="423518" cy="2981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4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16" y="0"/>
            <a:ext cx="7275384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DB310-A007-4DAF-95D0-16D0CA4AF2A8}"/>
              </a:ext>
            </a:extLst>
          </p:cNvPr>
          <p:cNvSpPr txBox="1"/>
          <p:nvPr/>
        </p:nvSpPr>
        <p:spPr>
          <a:xfrm>
            <a:off x="6249798" y="3103927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Зачтено 08.04.2020</a:t>
            </a:r>
          </a:p>
        </p:txBody>
      </p:sp>
    </p:spTree>
    <p:extLst>
      <p:ext uri="{BB962C8B-B14F-4D97-AF65-F5344CB8AC3E}">
        <p14:creationId xmlns:p14="http://schemas.microsoft.com/office/powerpoint/2010/main" val="2618269050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48</Words>
  <Application>Microsoft Office PowerPoint</Application>
  <PresentationFormat>Экран (16:9)</PresentationFormat>
  <Paragraphs>23</Paragraphs>
  <Slides>22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5" baseType="lpstr">
      <vt:lpstr>Arial</vt:lpstr>
      <vt:lpstr>Calibri</vt:lpstr>
      <vt:lpstr>1_Тема Office</vt:lpstr>
      <vt:lpstr>Группа РК6-26Б Сергеева Д.К. Инженерная графика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Группа РК6-26Б Петраков С.А. Инженерная графика</dc:title>
  <dc:creator>Ульна</dc:creator>
  <cp:lastModifiedBy>Данилова Ульяна</cp:lastModifiedBy>
  <cp:revision>44</cp:revision>
  <dcterms:modified xsi:type="dcterms:W3CDTF">2020-04-10T01:36:02Z</dcterms:modified>
</cp:coreProperties>
</file>